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14/12/2017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 conclusión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NOVIEMBRE de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42D3EC5-05AD-4FB9-8BFC-8536DD371AB6}"/>
              </a:ext>
            </a:extLst>
          </p:cNvPr>
          <p:cNvSpPr/>
          <p:nvPr/>
        </p:nvSpPr>
        <p:spPr>
          <a:xfrm>
            <a:off x="2007326" y="6148477"/>
            <a:ext cx="713667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50" b="1" dirty="0">
                <a:solidFill>
                  <a:schemeClr val="bg1"/>
                </a:solidFill>
                <a:latin typeface="Arial Narrow" panose="020B0606020202030204" pitchFamily="34" charset="0"/>
              </a:rPr>
              <a:t>Responsable de generar la información:</a:t>
            </a:r>
            <a:r>
              <a:rPr lang="es-ES" sz="1050" dirty="0">
                <a:solidFill>
                  <a:schemeClr val="bg1"/>
                </a:solidFill>
                <a:latin typeface="Arial Narrow" panose="020B0606020202030204" pitchFamily="34" charset="0"/>
              </a:rPr>
              <a:t> Lic. Myriam Fuentes Pedraza, Directora de Recursos Humanos</a:t>
            </a:r>
          </a:p>
          <a:p>
            <a:pPr algn="r">
              <a:lnSpc>
                <a:spcPct val="150000"/>
              </a:lnSpc>
            </a:pPr>
            <a:r>
              <a:rPr lang="es-ES" sz="1050" b="1" dirty="0">
                <a:solidFill>
                  <a:schemeClr val="bg1"/>
                </a:solidFill>
                <a:latin typeface="Arial Narrow" panose="020B0606020202030204" pitchFamily="34" charset="0"/>
              </a:rPr>
              <a:t>Fecha de actualización</a:t>
            </a:r>
            <a:r>
              <a:rPr lang="es-ES" sz="1050" dirty="0">
                <a:solidFill>
                  <a:schemeClr val="bg1"/>
                </a:solidFill>
                <a:latin typeface="Arial Narrow" panose="020B0606020202030204" pitchFamily="34" charset="0"/>
              </a:rPr>
              <a:t>: 14 diciembre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57</Words>
  <Application>Microsoft Office PowerPoint</Application>
  <PresentationFormat>Carta (216 x 279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20</cp:revision>
  <dcterms:created xsi:type="dcterms:W3CDTF">2017-10-16T15:52:26Z</dcterms:created>
  <dcterms:modified xsi:type="dcterms:W3CDTF">2017-12-14T20:48:10Z</dcterms:modified>
</cp:coreProperties>
</file>